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D5BE8C-636A-0073-0CB1-8A40B80C9571}" v="1" dt="2024-03-16T20:54:11.049"/>
    <p1510:client id="{953B54FD-BFFB-4C96-EA9E-B3253D23D59F}" v="59" dt="2024-03-15T09:23:40.8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52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C2C3CC-ED9E-7BFB-0B59-BC7E24464A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7F859B6-E7E0-56D7-3B49-3A8167A2B9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EC21BFA-EF3C-9CBE-1DBB-DA61EF475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C4346-A102-4957-AC08-DE4BB246449A}" type="datetimeFigureOut">
              <a:rPr lang="fr-CH" smtClean="0"/>
              <a:t>25.07.24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D8F096-3966-D6EE-DD7F-332C42ACD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EA51726-2F9A-C963-30D7-70ADA5C78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0F776-A63C-4901-B0AE-668AC4F7516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75496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5E596C-A25C-0584-35EE-997D2E62BA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FE73D23-7A12-FACF-6F72-84F723CEE0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FC08DF3-DFEA-29D6-474A-6F04D8098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C4346-A102-4957-AC08-DE4BB246449A}" type="datetimeFigureOut">
              <a:rPr lang="fr-CH" smtClean="0"/>
              <a:t>25.07.24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EDF93D9-36BD-FD48-9A22-C6FC112AA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E06F72-755A-923B-B747-4937C5F92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0F776-A63C-4901-B0AE-668AC4F7516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94321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95AA5DA8-77CF-6E55-69E9-2C021C6EF2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E707E62-FA8C-9F4B-84C5-E9936BF1D6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D44B308-EE41-6B5B-D632-36BD8F5F1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C4346-A102-4957-AC08-DE4BB246449A}" type="datetimeFigureOut">
              <a:rPr lang="fr-CH" smtClean="0"/>
              <a:t>25.07.24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BBBA2F0-07DD-F859-73A1-42721B1B1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6269A3-3322-CD34-D248-1B1EBFE34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0F776-A63C-4901-B0AE-668AC4F7516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626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71051B8-98AE-E66C-6A4F-29AED39F8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57E75DC-1853-40FC-C872-CC77574D1B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FA2A9EC-0F24-A49A-9F5C-EE1414FDD9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C4346-A102-4957-AC08-DE4BB246449A}" type="datetimeFigureOut">
              <a:rPr lang="fr-CH" smtClean="0"/>
              <a:t>25.07.24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B3670C5-4C8E-CC9D-78D1-94CCE15BC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922A6BC-A671-4BDC-D4C5-7D918E531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0F776-A63C-4901-B0AE-668AC4F7516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52605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60C2DD1-6B52-9C1D-6DAB-D37F675FE2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596D6EB-25D4-E91B-813E-BF03241F5E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0184BA0-C296-B19D-3143-1DC2A2C0E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C4346-A102-4957-AC08-DE4BB246449A}" type="datetimeFigureOut">
              <a:rPr lang="fr-CH" smtClean="0"/>
              <a:t>25.07.24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25FD199-5061-F487-A4D9-F9291FB50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932DB3A-1EDC-68D3-6534-778FC8748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0F776-A63C-4901-B0AE-668AC4F7516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49970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0D20D31-0340-B1B1-85EA-029B94093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5D6D32A-E7C8-0543-60B0-0D0ECE4B27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4B9D9B1-BC2A-0281-4FBC-6A29A72EFD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D536A02-9A0F-C0CC-2F9F-08A387DACF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C4346-A102-4957-AC08-DE4BB246449A}" type="datetimeFigureOut">
              <a:rPr lang="fr-CH" smtClean="0"/>
              <a:t>25.07.24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D7E9D1F-FD53-3578-FDDD-1DB23E838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AA8ABD1-5068-F7F1-3193-7A873A2EB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0F776-A63C-4901-B0AE-668AC4F7516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28820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E1C1F2-03DA-34BD-EE79-52314B2E7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936E5A0-C145-D1F8-1E8C-EC6DBDFC8D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4C306F8-EDDF-86A8-393E-0287993748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547C5CF-064C-9AFC-C67D-8F12D0CF34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E4D09F5-88DA-0B4D-DA29-AC45E05728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2EED960F-7B88-A26F-3876-27D5FEFBAF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C4346-A102-4957-AC08-DE4BB246449A}" type="datetimeFigureOut">
              <a:rPr lang="fr-CH" smtClean="0"/>
              <a:t>25.07.24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FA3A46CE-E80B-DCAA-BF48-A258480608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0508CED-D8FA-B4EF-4503-488933380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0F776-A63C-4901-B0AE-668AC4F7516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52077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1B214D-51D6-50CC-45B8-A022EA379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C9F9F4C-EBAE-9A73-82EB-4D41025236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C4346-A102-4957-AC08-DE4BB246449A}" type="datetimeFigureOut">
              <a:rPr lang="fr-CH" smtClean="0"/>
              <a:t>25.07.24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4C15B04-4605-9CBF-3D9B-87EACABB0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8481B2B-93C5-D314-08DD-7A05D7AFF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0F776-A63C-4901-B0AE-668AC4F7516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92812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7B20331-187C-3414-5CDE-1B3246005F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C4346-A102-4957-AC08-DE4BB246449A}" type="datetimeFigureOut">
              <a:rPr lang="fr-CH" smtClean="0"/>
              <a:t>25.07.24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446B818-E0E7-DD96-7FE0-C4F4AC49C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BF66CCE-7A88-2B1F-F71E-2D7AB20CB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0F776-A63C-4901-B0AE-668AC4F7516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1952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629498-02C9-48DB-F3B0-63B83CD83C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30061D9-B15B-DBEE-3746-23F847E170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B5AFE6E-ABB8-1BDB-CD05-BAA7F7357A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1B2A137-7CC8-5381-F55E-F34A4E94F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C4346-A102-4957-AC08-DE4BB246449A}" type="datetimeFigureOut">
              <a:rPr lang="fr-CH" smtClean="0"/>
              <a:t>25.07.24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28748CF-DF04-162B-F740-E70B13680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B02886D-619B-F089-36A1-5A5906096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0F776-A63C-4901-B0AE-668AC4F7516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11355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DC063FA-DC21-E0DD-6CFC-985EB6FDDB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BFBE4ED-43F8-EAF7-3750-3BF130F4E9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42A417C-FFE5-A672-11EF-8AEB29B733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4BB03B0-8AC9-D902-F11D-5AB02184C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C4346-A102-4957-AC08-DE4BB246449A}" type="datetimeFigureOut">
              <a:rPr lang="fr-CH" smtClean="0"/>
              <a:t>25.07.24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25AD51E-FDC0-B94D-02A2-F6F520650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10D0E3D-5B34-1760-A2D1-E75360261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0F776-A63C-4901-B0AE-668AC4F7516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53178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E09D44B3-1EB0-DFFD-7728-A1B0D93BA6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E152FA6-79D6-12E5-8C33-E2DF659BB0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6DAB8FD-760D-4716-FAFC-47948164E1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EC4346-A102-4957-AC08-DE4BB246449A}" type="datetimeFigureOut">
              <a:rPr lang="fr-CH" smtClean="0"/>
              <a:t>25.07.24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1246B9B-B0BD-FEE7-D760-84E2D21051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427CEF5-2185-54A9-E3FE-DB9F073AFF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0F776-A63C-4901-B0AE-668AC4F7516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15710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1B20FC1-87B1-AF47-69CC-E70D3C28B6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4946" y="2372873"/>
            <a:ext cx="1038225" cy="103822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29723C5-909E-6B93-8B94-5FBEBBD15C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08195" y="3256359"/>
            <a:ext cx="1000125" cy="10001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798CC6F-87C6-A901-1E69-CE2D13FDDC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7214" y="3203315"/>
            <a:ext cx="1000125" cy="10001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A358A5B-DB0D-37BC-3DEB-BC7BBD0708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20432" y="4993500"/>
            <a:ext cx="1028700" cy="10287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60C001A-E13A-6D84-A79F-F5C915687DA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8386" y="1853760"/>
            <a:ext cx="1038225" cy="10382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9C1E350-8815-8B32-B76D-D64C340803D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08002" y="4949472"/>
            <a:ext cx="1028700" cy="1028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8599C8F-D8D6-533F-960F-7873E86AA60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94141" y="5141093"/>
            <a:ext cx="1038225" cy="10382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6C827D1-463A-E039-60C6-7DAC14380B8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18846" y="4042645"/>
            <a:ext cx="1038225" cy="10382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428DC28-733A-D905-C4BB-70B0FD62AF2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83742" y="3543781"/>
            <a:ext cx="1038225" cy="103822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D7CAEC5-6231-6A29-CE5B-D64BAB5EDE0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795489" y="2142446"/>
            <a:ext cx="1028700" cy="10287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0A664D7-E87E-191C-55E9-1DF2A639024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051810" y="5135994"/>
            <a:ext cx="1019175" cy="101917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3E76E70-D9C1-9C94-7F1B-AEFB6DC5511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516714" y="1489466"/>
            <a:ext cx="1028700" cy="10287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DE43AF6-43E2-F359-B4BD-FEF1A6CF737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602378" y="2196397"/>
            <a:ext cx="1019175" cy="101917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2A7E8E2-0C0C-7F44-FBCF-69ADC78C7B5D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284127" y="1536657"/>
            <a:ext cx="1038225" cy="103822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1E4DA19-12CB-16BD-1ADB-3492CCEA0523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710153" y="3703377"/>
            <a:ext cx="1019175" cy="1019175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760814D1-DF9B-4D69-A1D2-E0B7BA2B465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88213" y="6544576"/>
            <a:ext cx="5503547" cy="56938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>
                <a:solidFill>
                  <a:schemeClr val="bg2">
                    <a:lumMod val="50000"/>
                  </a:schemeClr>
                </a:solidFill>
                <a:latin typeface="Quinn Text Light" panose="02060402070706020403" pitchFamily="18" charset="77"/>
                <a:ea typeface="Cambria"/>
                <a:cs typeface="Times New Roman" panose="02020603050405020304" pitchFamily="18" charset="0"/>
              </a:rPr>
              <a:t>Introduction à l’économie © Luca </a:t>
            </a:r>
            <a:r>
              <a:rPr lang="fr-FR" sz="1400" dirty="0" err="1">
                <a:solidFill>
                  <a:schemeClr val="bg2">
                    <a:lumMod val="50000"/>
                  </a:schemeClr>
                </a:solidFill>
                <a:latin typeface="Quinn Text Light" panose="02060402070706020403" pitchFamily="18" charset="77"/>
                <a:ea typeface="Cambria"/>
                <a:cs typeface="Times New Roman" panose="02020603050405020304" pitchFamily="18" charset="0"/>
              </a:rPr>
              <a:t>Togni</a:t>
            </a:r>
            <a:r>
              <a:rPr lang="fr-FR" sz="1400" dirty="0">
                <a:solidFill>
                  <a:schemeClr val="bg2">
                    <a:lumMod val="50000"/>
                  </a:schemeClr>
                </a:solidFill>
                <a:latin typeface="Quinn Text Light" panose="02060402070706020403" pitchFamily="18" charset="77"/>
                <a:ea typeface="Cambria"/>
                <a:cs typeface="Times New Roman" panose="02020603050405020304" pitchFamily="18" charset="0"/>
              </a:rPr>
              <a:t>/EPFL </a:t>
            </a:r>
            <a:r>
              <a:rPr lang="fr-FR" sz="1400" dirty="0" err="1">
                <a:solidFill>
                  <a:schemeClr val="bg2">
                    <a:lumMod val="50000"/>
                  </a:schemeClr>
                </a:solidFill>
                <a:latin typeface="Quinn Text Light" panose="02060402070706020403" pitchFamily="18" charset="77"/>
                <a:ea typeface="Cambria"/>
                <a:cs typeface="Times New Roman" panose="02020603050405020304" pitchFamily="18" charset="0"/>
              </a:rPr>
              <a:t>Press</a:t>
            </a:r>
            <a:r>
              <a:rPr lang="fr-FR" sz="1400" dirty="0">
                <a:solidFill>
                  <a:schemeClr val="bg2">
                    <a:lumMod val="50000"/>
                  </a:schemeClr>
                </a:solidFill>
                <a:latin typeface="Quinn Text Light" panose="02060402070706020403" pitchFamily="18" charset="77"/>
                <a:ea typeface="Cambria"/>
                <a:cs typeface="Times New Roman" panose="02020603050405020304" pitchFamily="18" charset="0"/>
              </a:rPr>
              <a:t>, 2024</a:t>
            </a:r>
            <a:endParaRPr lang="fr-CH" sz="1400" dirty="0">
              <a:solidFill>
                <a:schemeClr val="bg2">
                  <a:lumMod val="50000"/>
                </a:schemeClr>
              </a:solidFill>
              <a:latin typeface="Quinn Text Light" panose="02060402070706020403" pitchFamily="18" charset="77"/>
              <a:ea typeface="Cambria"/>
              <a:cs typeface="Times New Roman" panose="02020603050405020304" pitchFamily="18" charset="0"/>
            </a:endParaRPr>
          </a:p>
          <a:p>
            <a:pPr marL="342900" lvl="0" indent="-342900">
              <a:buFont typeface="Cambria" panose="02040503050406030204" pitchFamily="18" charset="0"/>
              <a:buChar char="-"/>
            </a:pPr>
            <a:endParaRPr lang="fr-FR" sz="17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ZoneTexte 18">
            <a:extLst>
              <a:ext uri="{FF2B5EF4-FFF2-40B4-BE49-F238E27FC236}">
                <a16:creationId xmlns:a16="http://schemas.microsoft.com/office/drawing/2014/main" id="{69A30D6E-0F4B-C359-721B-2116569E8162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88213" y="174581"/>
            <a:ext cx="10626886" cy="171970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5000"/>
              </a:lnSpc>
            </a:pPr>
            <a:r>
              <a:rPr lang="fr-FR" sz="2000" dirty="0">
                <a:solidFill>
                  <a:srgbClr val="009193"/>
                </a:solidFill>
                <a:latin typeface="Router Medium" panose="020F0503030201060303" pitchFamily="34" charset="77"/>
                <a:ea typeface="Cambria"/>
                <a:cs typeface="Times New Roman" panose="02020603050405020304" pitchFamily="18" charset="0"/>
              </a:rPr>
              <a:t>La banque</a:t>
            </a:r>
          </a:p>
          <a:p>
            <a:pPr>
              <a:lnSpc>
                <a:spcPct val="125000"/>
              </a:lnSpc>
            </a:pPr>
            <a:r>
              <a:rPr lang="fr-FR" sz="1700" b="1" dirty="0">
                <a:effectLst/>
                <a:latin typeface="Quinn Text SemiBold" panose="02060502070706020403" pitchFamily="18" charset="77"/>
                <a:ea typeface="Cambria"/>
                <a:cs typeface="Times New Roman" panose="02020603050405020304" pitchFamily="18" charset="0"/>
              </a:rPr>
              <a:t>Exercice 1 </a:t>
            </a:r>
            <a:r>
              <a:rPr lang="fr-FR" sz="1700" dirty="0">
                <a:effectLst/>
                <a:latin typeface="Quinn Text" panose="02060502070706020403" pitchFamily="18" charset="77"/>
                <a:ea typeface="Cambria"/>
                <a:cs typeface="Times New Roman" panose="02020603050405020304" pitchFamily="18" charset="0"/>
              </a:rPr>
              <a:t>Découverte des formes de monnaies</a:t>
            </a:r>
            <a:endParaRPr lang="fr-FR" sz="1700" b="1" dirty="0">
              <a:effectLst/>
              <a:latin typeface="Times New Roman" panose="02020603050405020304" pitchFamily="18" charset="0"/>
              <a:ea typeface="Cambria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</a:pPr>
            <a:r>
              <a:rPr lang="fr" sz="1700" dirty="0">
                <a:effectLst/>
                <a:latin typeface="Quinn Text Light" panose="02060402070706020403" pitchFamily="18" charset="77"/>
                <a:ea typeface="+mn-lt"/>
                <a:cs typeface="Times New Roman" panose="02020603050405020304" pitchFamily="18" charset="0"/>
              </a:rPr>
              <a:t>Répartissez les illustrations en groupes </a:t>
            </a:r>
            <a:r>
              <a:rPr lang="fr" sz="1700" dirty="0">
                <a:latin typeface="Quinn Text Light" panose="02060402070706020403" pitchFamily="18" charset="77"/>
                <a:ea typeface="+mn-lt"/>
                <a:cs typeface="Times New Roman" panose="02020603050405020304" pitchFamily="18" charset="0"/>
              </a:rPr>
              <a:t>de monnaies similaires </a:t>
            </a:r>
            <a:r>
              <a:rPr lang="fr" sz="1700" dirty="0">
                <a:effectLst/>
                <a:latin typeface="Quinn Text Light" panose="02060402070706020403" pitchFamily="18" charset="77"/>
                <a:ea typeface="+mn-lt"/>
                <a:cs typeface="Times New Roman" panose="02020603050405020304" pitchFamily="18" charset="0"/>
              </a:rPr>
              <a:t>en </a:t>
            </a:r>
            <a:r>
              <a:rPr lang="fr" sz="1700" dirty="0">
                <a:latin typeface="Quinn Text Light" panose="02060402070706020403" pitchFamily="18" charset="77"/>
                <a:ea typeface="+mn-lt"/>
                <a:cs typeface="Times New Roman" panose="02020603050405020304" pitchFamily="18" charset="0"/>
              </a:rPr>
              <a:t>fonction de </a:t>
            </a:r>
            <a:r>
              <a:rPr lang="fr" sz="1700" dirty="0">
                <a:effectLst/>
                <a:latin typeface="Quinn Text Light" panose="02060402070706020403" pitchFamily="18" charset="77"/>
                <a:ea typeface="+mn-lt"/>
                <a:cs typeface="Times New Roman" panose="02020603050405020304" pitchFamily="18" charset="0"/>
              </a:rPr>
              <a:t>critères que vous </a:t>
            </a:r>
            <a:r>
              <a:rPr lang="fr" sz="1700" dirty="0">
                <a:latin typeface="Quinn Text Light" panose="02060402070706020403" pitchFamily="18" charset="77"/>
                <a:ea typeface="+mn-lt"/>
                <a:cs typeface="Times New Roman" panose="02020603050405020304" pitchFamily="18" charset="0"/>
              </a:rPr>
              <a:t>aurez vous-mêmes </a:t>
            </a:r>
            <a:r>
              <a:rPr lang="fr" sz="1700" dirty="0">
                <a:effectLst/>
                <a:latin typeface="Quinn Text Light" panose="02060402070706020403" pitchFamily="18" charset="77"/>
                <a:ea typeface="+mn-lt"/>
                <a:cs typeface="Times New Roman" panose="02020603050405020304" pitchFamily="18" charset="0"/>
              </a:rPr>
              <a:t>retenus.</a:t>
            </a:r>
            <a:r>
              <a:rPr lang="fr" sz="1700" dirty="0">
                <a:latin typeface="Quinn Text Light" panose="02060402070706020403" pitchFamily="18" charset="77"/>
                <a:ea typeface="+mn-lt"/>
                <a:cs typeface="Times New Roman" panose="02020603050405020304" pitchFamily="18" charset="0"/>
              </a:rPr>
              <a:t> </a:t>
            </a:r>
            <a:endParaRPr lang="fr-CH" sz="1700" dirty="0">
              <a:latin typeface="Quinn Text Light" panose="02060402070706020403" pitchFamily="18" charset="77"/>
              <a:ea typeface="Cambria"/>
              <a:cs typeface="Times New Roman" panose="02020603050405020304" pitchFamily="18" charset="0"/>
            </a:endParaRPr>
          </a:p>
          <a:p>
            <a:pPr marL="342900" lvl="0" indent="-342900">
              <a:buFont typeface="Cambria" panose="02040503050406030204" pitchFamily="18" charset="0"/>
              <a:buChar char="-"/>
            </a:pPr>
            <a:endParaRPr lang="fr-FR" sz="17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444773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38</Words>
  <Application>Microsoft Macintosh PowerPoint</Application>
  <PresentationFormat>Grand écran</PresentationFormat>
  <Paragraphs>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11" baseType="lpstr">
      <vt:lpstr>Arial</vt:lpstr>
      <vt:lpstr>Calibri</vt:lpstr>
      <vt:lpstr>Calibri Light</vt:lpstr>
      <vt:lpstr>Cambria</vt:lpstr>
      <vt:lpstr>Quinn Text</vt:lpstr>
      <vt:lpstr>Quinn Text Light</vt:lpstr>
      <vt:lpstr>Quinn Text SemiBold</vt:lpstr>
      <vt:lpstr>Router Medium</vt:lpstr>
      <vt:lpstr>Times New Roman</vt:lpstr>
      <vt:lpstr>Thème Office</vt:lpstr>
      <vt:lpstr>Présentation PowerPoint</vt:lpstr>
    </vt:vector>
  </TitlesOfParts>
  <Company>EtatFR-StaatFR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Togni Luca</dc:creator>
  <cp:lastModifiedBy>Alice Micheau-Thiébaud</cp:lastModifiedBy>
  <cp:revision>48</cp:revision>
  <dcterms:created xsi:type="dcterms:W3CDTF">2024-02-23T15:44:28Z</dcterms:created>
  <dcterms:modified xsi:type="dcterms:W3CDTF">2024-07-25T09:15:58Z</dcterms:modified>
</cp:coreProperties>
</file>