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C0B0D4-DB6F-0F1F-2556-878A5A30DDCB}" v="1" dt="2024-03-16T20:52:04.236"/>
    <p1510:client id="{7226A694-53E8-9D58-954B-0A6CF958A3E3}" v="42" dt="2024-03-15T09:21:04.837"/>
    <p1510:client id="{8A6054E7-9396-D4C8-8346-35994B4A233B}" v="27" dt="2024-03-15T08:06:15.0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4D3E7C-4A22-8235-8D7E-EEED69EBED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DA0AC9D-031C-0607-9DAB-8F84B6DA5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3D5E200-D4D6-2395-F504-8D2266B40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D7F2C7-ADCE-3169-9D7F-4F91F1E6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4DC7BA-866D-EE10-19FB-5AB76DDEF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24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AB5C1-AB11-5FC8-A8CA-5D28B2363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19327F4-C4A8-09FF-5A94-331888ED89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5E520-3A07-19EE-064C-701B558E3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C772E4-6408-DE5A-8DCF-2AABF3463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B8C490-6941-FF63-0B2D-AF4DD708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8247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AE7E392-0149-FDC7-7FCE-1E4411ABD3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7F73961-EBBF-D1F0-4CD4-38EE49ED3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045AC3-1EA5-F2C2-5B9E-17EE10994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B5D83A-57EB-0B2A-F1B6-C2F9C5526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E4CBC3-97C9-CF85-FFD1-0CB2913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702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6C2AA-00BE-DABB-D248-532A63F37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10EB01-EA3C-805E-9D30-D2FB77B91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296AC0-DF83-C48F-2C60-99E5B803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E04EA4-F80B-F275-E4F5-1560B458F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2F5550-37C7-49C1-167F-ABFFF1FA9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756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60E119-508A-8B74-1B28-7C8263DEE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E96D20-E18E-2C8B-60FD-BCDC692ED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2CAC43-ED84-98E0-8540-30418EEB5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D70A16-A42F-EFFF-5C6B-760158DD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7293D4-E4DF-2F49-F2D6-C2345FED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289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B64048-C5CE-4AB6-4242-E987DD310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6C3A1C-A331-D164-CAAE-AD4AD6FE85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41FFC6-167C-C22F-8BFF-98C588CB0B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F5CF8B-B018-35BC-081F-EBDAF8F30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8FC7D34-9736-D46F-5E01-E4689A542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B23BAE-007A-605E-6FF7-3D9256585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888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D0F53F-B208-9E58-09FE-DE0BF09F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4B236C-FEA5-B93D-6734-8EFB190B3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ADAA32-392E-0102-AC3E-4ABAFD7A3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B5CE133-25F5-7FFB-D79D-BE45F4EDDA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54C6EBC-3E14-F4CD-5DFD-CF29CDA2DE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1363B8B-033A-079B-16D2-D0073A29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BFBA04B-A859-1BBD-F1E9-75D064744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0CEB140-6397-CFD0-F87D-F02CD87BB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276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96BD4-86F9-CD32-5CFF-FE1A094F4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597A109-9CA9-8718-158A-71270C41E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B1886D2-5472-DF7B-2370-185EA64E4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1A9845D-6A2C-E2CC-8692-45BD06838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7422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A4E81A-7627-9854-14FD-03FEA18B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5DC5F85-6643-C729-7A11-6531EB1B2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121041-CD00-38B3-439D-0271313A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02997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633B51-4671-AE84-6D69-8B5FF642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9571DF-9BAE-0943-0B44-14C3AFADCA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24A4F5-06A6-A9E1-1356-6BC380F31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7E22E7-F749-132F-64E1-CDC3E9BA0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5997A0-951D-2DDA-1818-E3AAD4BB3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D88B9F-93E0-2075-55FB-678D9E3D4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1015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B188-61B5-AEFC-D60D-90B815834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D0CC031-BD97-E59D-9D54-39B269532D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77581AC-4913-DA7D-8399-74B97793E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9AD0E7B-2E34-C504-0A8D-C7A409978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323B88-1187-8B0B-1578-4E63ADAE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0E7E45-36DA-5E87-9BA7-2DC7BBB92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9746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915DA55-0830-5085-4766-70752477F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1463AD-88FC-7A3A-31BD-4FDF3B5EA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876FD4-AC6C-4B08-8103-4AC3970D86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B6CFB-16E5-42AD-859A-6D9473EB8774}" type="datetimeFigureOut">
              <a:rPr lang="fr-CH" smtClean="0"/>
              <a:t>25.07.24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4DDA45-CC8F-7456-6014-4DDE9B68FE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E2181A-2594-3E5B-30AA-8DBE6FE5FA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6153-A40A-4CA7-99DC-69BD5F5AC30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003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18">
            <a:extLst>
              <a:ext uri="{FF2B5EF4-FFF2-40B4-BE49-F238E27FC236}">
                <a16:creationId xmlns:a16="http://schemas.microsoft.com/office/drawing/2014/main" id="{29132EA8-5D88-514F-25CA-22FE3C4AC3B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01753" y="211283"/>
            <a:ext cx="10626886" cy="171970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fr-FR" sz="2000" dirty="0">
                <a:solidFill>
                  <a:srgbClr val="009193"/>
                </a:solidFill>
                <a:latin typeface="Router Medium" panose="020F0503030201060303" pitchFamily="34" charset="77"/>
                <a:ea typeface="Cambria"/>
                <a:cs typeface="Times New Roman" panose="02020603050405020304" pitchFamily="18" charset="0"/>
              </a:rPr>
              <a:t>L’entreprise</a:t>
            </a:r>
          </a:p>
          <a:p>
            <a:pPr>
              <a:lnSpc>
                <a:spcPct val="125000"/>
              </a:lnSpc>
            </a:pPr>
            <a:r>
              <a:rPr lang="fr-FR" sz="1700" b="1" dirty="0">
                <a:effectLst/>
                <a:latin typeface="Quinn Text SemiBold" panose="02060502070706020403" pitchFamily="18" charset="77"/>
                <a:ea typeface="Cambria"/>
                <a:cs typeface="Times New Roman" panose="02020603050405020304" pitchFamily="18" charset="0"/>
              </a:rPr>
              <a:t>Exercice 1 </a:t>
            </a:r>
            <a:r>
              <a:rPr lang="fr-FR" sz="1700" dirty="0">
                <a:effectLst/>
                <a:latin typeface="Quinn Text" panose="02060502070706020403" pitchFamily="18" charset="77"/>
                <a:ea typeface="Cambria"/>
                <a:cs typeface="Times New Roman" panose="02020603050405020304" pitchFamily="18" charset="0"/>
              </a:rPr>
              <a:t>Découverte des biens</a:t>
            </a:r>
            <a:endParaRPr lang="fr-FR" sz="1700" b="1" dirty="0">
              <a:effectLst/>
              <a:latin typeface="Times New Roman" panose="02020603050405020304" pitchFamily="18" charset="0"/>
              <a:ea typeface="Cambria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Répartissez les illustrations en groupes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de biens similaires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en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fonction de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critères que vous 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aurez vous-mêmes </a:t>
            </a:r>
            <a:r>
              <a:rPr lang="fr" sz="1700" dirty="0">
                <a:effectLst/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retenus.</a:t>
            </a:r>
            <a:r>
              <a:rPr lang="fr" sz="1700" dirty="0">
                <a:latin typeface="Quinn Text Light" panose="02060402070706020403" pitchFamily="18" charset="77"/>
                <a:ea typeface="+mn-lt"/>
                <a:cs typeface="Times New Roman" panose="02020603050405020304" pitchFamily="18" charset="0"/>
              </a:rPr>
              <a:t> </a:t>
            </a:r>
            <a:endParaRPr lang="fr-CH" sz="1700" dirty="0">
              <a:latin typeface="Quinn Text Light" panose="02060402070706020403" pitchFamily="18" charset="77"/>
              <a:ea typeface="Cambria"/>
              <a:cs typeface="Times New Roman" panose="02020603050405020304" pitchFamily="18" charset="0"/>
            </a:endParaRPr>
          </a:p>
          <a:p>
            <a:pPr marL="342900" lvl="0" indent="-342900">
              <a:buFont typeface="Cambria" panose="02040503050406030204" pitchFamily="18" charset="0"/>
              <a:buChar char="-"/>
            </a:pPr>
            <a:endParaRPr lang="fr-FR" sz="17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FDA9B-4765-DB84-5F8E-7F1D48B42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013" y="4518072"/>
            <a:ext cx="1009650" cy="1009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A3C438-B9ED-C984-CE14-516FC9EDD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229" y="1727162"/>
            <a:ext cx="1009650" cy="1009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C2BA11-4491-5909-2C69-2A6BCE631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3932" y="1630855"/>
            <a:ext cx="1019175" cy="1019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AC392F-05D3-9F6E-24A4-EEA1A79BD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6988" y="4876133"/>
            <a:ext cx="1009650" cy="10096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823C19-B97C-F3EB-36F1-D80F385B87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9661" y="1800086"/>
            <a:ext cx="1019175" cy="10191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80B9116-7F83-378A-F7A1-CBFFDE8043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6817" y="4734681"/>
            <a:ext cx="1019175" cy="10191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E3723B-777A-2BC4-F1F3-FA41EC245E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8751" y="1622675"/>
            <a:ext cx="1009650" cy="10096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2587F9-B0EF-244F-2CAD-5536EF7649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82115" y="4503785"/>
            <a:ext cx="1019175" cy="10191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AB074D-4161-E5BC-FB4D-C5C966FA3E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03869" y="3419773"/>
            <a:ext cx="1009650" cy="10096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768EAF-7F30-EDDD-DF97-EE92D40355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40966" y="4567915"/>
            <a:ext cx="1009650" cy="10096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5D8E30-767F-3859-C630-046A1BBBA68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89148" y="2685855"/>
            <a:ext cx="1019175" cy="10191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48A0AA-E34D-0DC7-1C63-E267A8DA7AA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28742" y="4014438"/>
            <a:ext cx="1019175" cy="10191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13AC42-41F1-34FC-2057-D7396EFA6B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75243" y="2867778"/>
            <a:ext cx="1009650" cy="10096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B524119-E127-B9B3-B108-6525C87FC27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173656" y="2942039"/>
            <a:ext cx="1009650" cy="10096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583F4DF-861A-D6D8-E17B-E44C5CAFF10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39559" y="3200205"/>
            <a:ext cx="1162050" cy="100965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6235D868-88ED-C94C-02D4-E10CC056F58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01753" y="6518066"/>
            <a:ext cx="5692734" cy="5693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Introduction à l’économie © Luca </a:t>
            </a:r>
            <a:r>
              <a:rPr lang="fr-FR" sz="1400" dirty="0" err="1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Togni</a:t>
            </a:r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/EPFL </a:t>
            </a:r>
            <a:r>
              <a:rPr lang="fr-FR" sz="1400" dirty="0" err="1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Press</a:t>
            </a:r>
            <a:r>
              <a:rPr lang="fr-FR" sz="1400" dirty="0">
                <a:solidFill>
                  <a:schemeClr val="bg2">
                    <a:lumMod val="50000"/>
                  </a:schemeClr>
                </a:solidFill>
                <a:latin typeface="Quinn Text Light" panose="02060402070706020403" pitchFamily="18" charset="77"/>
                <a:ea typeface="Cambria"/>
                <a:cs typeface="Times New Roman" panose="02020603050405020304" pitchFamily="18" charset="0"/>
              </a:rPr>
              <a:t>, 2024</a:t>
            </a:r>
            <a:endParaRPr lang="fr-CH" sz="1400" dirty="0">
              <a:solidFill>
                <a:schemeClr val="bg2">
                  <a:lumMod val="50000"/>
                </a:schemeClr>
              </a:solidFill>
              <a:latin typeface="Quinn Text Light" panose="02060402070706020403" pitchFamily="18" charset="77"/>
              <a:ea typeface="Cambria"/>
              <a:cs typeface="Times New Roman" panose="02020603050405020304" pitchFamily="18" charset="0"/>
            </a:endParaRPr>
          </a:p>
          <a:p>
            <a:pPr marL="342900" lvl="0" indent="-342900">
              <a:buFont typeface="Cambria" panose="02040503050406030204" pitchFamily="18" charset="0"/>
              <a:buChar char="-"/>
            </a:pPr>
            <a:endParaRPr lang="fr-FR" sz="17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3837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35</Words>
  <Application>Microsoft Macintosh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Quinn Text</vt:lpstr>
      <vt:lpstr>Quinn Text Light</vt:lpstr>
      <vt:lpstr>Quinn Text SemiBold</vt:lpstr>
      <vt:lpstr>Router Medium</vt:lpstr>
      <vt:lpstr>Times New Roman</vt:lpstr>
      <vt:lpstr>Thème Office</vt:lpstr>
      <vt:lpstr>Présentation PowerPoint</vt:lpstr>
    </vt:vector>
  </TitlesOfParts>
  <Company>EtatFR-StaatFR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Togni Luca</dc:creator>
  <cp:lastModifiedBy>Alice Micheau-Thiébaud</cp:lastModifiedBy>
  <cp:revision>61</cp:revision>
  <dcterms:created xsi:type="dcterms:W3CDTF">2024-02-21T09:03:35Z</dcterms:created>
  <dcterms:modified xsi:type="dcterms:W3CDTF">2024-07-25T09:14:48Z</dcterms:modified>
</cp:coreProperties>
</file>